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53F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15000"/>
          </a:blip>
          <a:stretch>
            <a:fillRect/>
          </a:stretch>
        </p:blipFill>
        <p:spPr>
          <a:xfrm>
            <a:off x="5029200" y="-1371600"/>
            <a:ext cx="5486400" cy="548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320" y="1645920"/>
            <a:ext cx="4023360" cy="100584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31520" y="30175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E3DED2">
                    <a:alpha val="7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Titel der Präsentation</a:t>
            </a:r>
            <a:endParaRPr lang="en-US" sz="2000" dirty="0"/>
          </a:p>
        </p:txBody>
      </p:sp>
      <p:sp>
        <p:nvSpPr>
          <p:cNvPr id="5" name="Shape 1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E1E1E">
              <a:alpha val="30000"/>
            </a:srgbClr>
          </a:solidFill>
          <a:ln/>
        </p:spPr>
      </p:sp>
      <p:sp>
        <p:nvSpPr>
          <p:cNvPr id="6" name="Text 2"/>
          <p:cNvSpPr/>
          <p:nvPr/>
        </p:nvSpPr>
        <p:spPr>
          <a:xfrm>
            <a:off x="731520" y="47091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E3DED2">
                    <a:alpha val="5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homéa  |  Vertraulich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8000"/>
          </a:blip>
          <a:stretch>
            <a:fillRect/>
          </a:stretch>
        </p:blipFill>
        <p:spPr>
          <a:xfrm>
            <a:off x="5943600" y="2286000"/>
            <a:ext cx="4572000" cy="45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74320"/>
            <a:ext cx="1463040" cy="365760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548640" y="1097280"/>
            <a:ext cx="54864" cy="640080"/>
          </a:xfrm>
          <a:prstGeom prst="rect">
            <a:avLst/>
          </a:prstGeom>
          <a:solidFill>
            <a:srgbClr val="253F39"/>
          </a:solidFill>
          <a:ln/>
        </p:spPr>
      </p:sp>
      <p:sp>
        <p:nvSpPr>
          <p:cNvPr id="5" name="Text 1"/>
          <p:cNvSpPr/>
          <p:nvPr/>
        </p:nvSpPr>
        <p:spPr>
          <a:xfrm>
            <a:off x="777240" y="105156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53F3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Abschnittstitel</a:t>
            </a:r>
            <a:endParaRPr lang="en-US" sz="2800" dirty="0"/>
          </a:p>
        </p:txBody>
      </p:sp>
      <p:sp>
        <p:nvSpPr>
          <p:cNvPr id="6" name="Text 2"/>
          <p:cNvSpPr/>
          <p:nvPr/>
        </p:nvSpPr>
        <p:spPr>
          <a:xfrm>
            <a:off x="777240" y="201168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3D3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Hier steht der Inhalt Ihrer Präsentation. Nutzen Sie diesen Bereich für Text, Aufzählungen oder Grafiken.</a:t>
            </a:r>
            <a:endParaRPr lang="en-US" sz="1300" dirty="0"/>
          </a:p>
        </p:txBody>
      </p:sp>
      <p:sp>
        <p:nvSpPr>
          <p:cNvPr id="7" name="Shape 3"/>
          <p:cNvSpPr/>
          <p:nvPr/>
        </p:nvSpPr>
        <p:spPr>
          <a:xfrm>
            <a:off x="4937760" y="2011680"/>
            <a:ext cx="3474720" cy="2286000"/>
          </a:xfrm>
          <a:prstGeom prst="rect">
            <a:avLst/>
          </a:prstGeom>
          <a:solidFill>
            <a:srgbClr val="E3DED2"/>
          </a:solidFill>
          <a:ln/>
        </p:spPr>
      </p:sp>
      <p:sp>
        <p:nvSpPr>
          <p:cNvPr id="8" name="Text 4"/>
          <p:cNvSpPr/>
          <p:nvPr/>
        </p:nvSpPr>
        <p:spPr>
          <a:xfrm>
            <a:off x="4937760" y="201168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 oder Grafik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253F39">
              <a:alpha val="40000"/>
            </a:srgbClr>
          </a:solidFill>
          <a:ln/>
        </p:spPr>
      </p:sp>
      <p:sp>
        <p:nvSpPr>
          <p:cNvPr id="10" name="Text 6"/>
          <p:cNvSpPr/>
          <p:nvPr/>
        </p:nvSpPr>
        <p:spPr>
          <a:xfrm>
            <a:off x="548640" y="4800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homéa  |  Vertraulich</a:t>
            </a:r>
            <a:endParaRPr lang="en-US" sz="700" dirty="0"/>
          </a:p>
        </p:txBody>
      </p:sp>
      <p:sp>
        <p:nvSpPr>
          <p:cNvPr id="11" name="Text 7"/>
          <p:cNvSpPr/>
          <p:nvPr/>
        </p:nvSpPr>
        <p:spPr>
          <a:xfrm>
            <a:off x="685800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Seite X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0" cy="5143500"/>
          </a:xfrm>
          <a:prstGeom prst="rect">
            <a:avLst/>
          </a:prstGeom>
          <a:solidFill>
            <a:srgbClr val="253F39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alphaModFix amt="12000"/>
          </a:blip>
          <a:stretch>
            <a:fillRect/>
          </a:stretch>
        </p:blipFill>
        <p:spPr>
          <a:xfrm>
            <a:off x="-457200" y="457200"/>
            <a:ext cx="4114800" cy="41148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920240"/>
            <a:ext cx="2560320" cy="64008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48640" y="274320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i="1" dirty="0">
                <a:solidFill>
                  <a:srgbClr val="E3DED2">
                    <a:alpha val="7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Professionell. Leistungsorientiert.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i="1" dirty="0">
                <a:solidFill>
                  <a:srgbClr val="E3DED2">
                    <a:alpha val="7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Unternehmerisch.</a:t>
            </a:r>
            <a:endParaRPr lang="en-US" sz="1000" dirty="0"/>
          </a:p>
        </p:txBody>
      </p:sp>
      <p:sp>
        <p:nvSpPr>
          <p:cNvPr id="6" name="Text 2"/>
          <p:cNvSpPr/>
          <p:nvPr/>
        </p:nvSpPr>
        <p:spPr>
          <a:xfrm>
            <a:off x="4389120" y="1645920"/>
            <a:ext cx="4114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53F3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Vielen Dank.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4389120" y="2834640"/>
            <a:ext cx="4114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b="1" dirty="0">
                <a:solidFill>
                  <a:srgbClr val="253F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Kontakt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3D3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E-Mail: info@homea-immobilien.de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3D3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Web: www.homea-immobilien.de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homéa  |  DOERTER Holdings</a:t>
            </a:r>
            <a:endParaRPr lang="en-US" sz="1100" dirty="0"/>
          </a:p>
        </p:txBody>
      </p:sp>
      <p:sp>
        <p:nvSpPr>
          <p:cNvPr id="8" name="Shape 4"/>
          <p:cNvSpPr/>
          <p:nvPr/>
        </p:nvSpPr>
        <p:spPr>
          <a:xfrm>
            <a:off x="4389120" y="2697480"/>
            <a:ext cx="1097280" cy="13716"/>
          </a:xfrm>
          <a:prstGeom prst="rect">
            <a:avLst/>
          </a:prstGeom>
          <a:solidFill>
            <a:srgbClr val="253F39">
              <a:alpha val="60000"/>
            </a:srgbClr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74320"/>
            <a:ext cx="1463040" cy="36576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48640" y="1097280"/>
            <a:ext cx="54864" cy="640080"/>
          </a:xfrm>
          <a:prstGeom prst="rect">
            <a:avLst/>
          </a:prstGeom>
          <a:solidFill>
            <a:srgbClr val="253F39"/>
          </a:solidFill>
          <a:ln/>
        </p:spPr>
      </p:sp>
      <p:sp>
        <p:nvSpPr>
          <p:cNvPr id="4" name="Text 1"/>
          <p:cNvSpPr/>
          <p:nvPr/>
        </p:nvSpPr>
        <p:spPr>
          <a:xfrm>
            <a:off x="777240" y="105156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53F3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Inhalt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777240" y="210312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53F3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371600" y="21031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D3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Thema eins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777240" y="2587752"/>
            <a:ext cx="5623560" cy="4572"/>
          </a:xfrm>
          <a:prstGeom prst="rect">
            <a:avLst/>
          </a:prstGeom>
          <a:solidFill>
            <a:srgbClr val="253F39">
              <a:alpha val="25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777240" y="260604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53F3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371600" y="260604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D3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Thema zwei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777240" y="3090672"/>
            <a:ext cx="5623560" cy="4572"/>
          </a:xfrm>
          <a:prstGeom prst="rect">
            <a:avLst/>
          </a:prstGeom>
          <a:solidFill>
            <a:srgbClr val="253F39">
              <a:alpha val="25000"/>
            </a:srgbClr>
          </a:solidFill>
          <a:ln/>
        </p:spPr>
      </p:sp>
      <p:sp>
        <p:nvSpPr>
          <p:cNvPr id="11" name="Text 8"/>
          <p:cNvSpPr/>
          <p:nvPr/>
        </p:nvSpPr>
        <p:spPr>
          <a:xfrm>
            <a:off x="777240" y="310896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53F3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1371600" y="310896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D3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Thema drei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7240" y="3593592"/>
            <a:ext cx="5623560" cy="4572"/>
          </a:xfrm>
          <a:prstGeom prst="rect">
            <a:avLst/>
          </a:prstGeom>
          <a:solidFill>
            <a:srgbClr val="253F39">
              <a:alpha val="25000"/>
            </a:srgbClr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361188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53F3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1371600" y="361188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D3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Thema vier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777240" y="4096512"/>
            <a:ext cx="5623560" cy="4572"/>
          </a:xfrm>
          <a:prstGeom prst="rect">
            <a:avLst/>
          </a:prstGeom>
          <a:solidFill>
            <a:srgbClr val="253F39">
              <a:alpha val="25000"/>
            </a:srgbClr>
          </a:solidFill>
          <a:ln/>
        </p:spPr>
      </p:sp>
      <p:sp>
        <p:nvSpPr>
          <p:cNvPr id="17" name="Text 14"/>
          <p:cNvSpPr/>
          <p:nvPr/>
        </p:nvSpPr>
        <p:spPr>
          <a:xfrm>
            <a:off x="777240" y="41148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53F3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1371600" y="411480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D3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Thema fünf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777240" y="4599432"/>
            <a:ext cx="5623560" cy="4572"/>
          </a:xfrm>
          <a:prstGeom prst="rect">
            <a:avLst/>
          </a:prstGeom>
          <a:solidFill>
            <a:srgbClr val="253F39">
              <a:alpha val="25000"/>
            </a:srgbClr>
          </a:solidFill>
          <a:ln/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>
            <a:alphaModFix amt="8000"/>
          </a:blip>
          <a:stretch>
            <a:fillRect/>
          </a:stretch>
        </p:blipFill>
        <p:spPr>
          <a:xfrm>
            <a:off x="5943600" y="2286000"/>
            <a:ext cx="4572000" cy="4572000"/>
          </a:xfrm>
          <a:prstGeom prst="rect">
            <a:avLst/>
          </a:prstGeom>
        </p:spPr>
      </p:pic>
      <p:sp>
        <p:nvSpPr>
          <p:cNvPr id="21" name="Shape 17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253F39">
              <a:alpha val="40000"/>
            </a:srgbClr>
          </a:solidFill>
          <a:ln/>
        </p:spPr>
      </p:sp>
      <p:sp>
        <p:nvSpPr>
          <p:cNvPr id="22" name="Text 18"/>
          <p:cNvSpPr/>
          <p:nvPr/>
        </p:nvSpPr>
        <p:spPr>
          <a:xfrm>
            <a:off x="548640" y="4800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homéa  |  Vertraulich</a:t>
            </a:r>
            <a:endParaRPr lang="en-US" sz="700" dirty="0"/>
          </a:p>
        </p:txBody>
      </p:sp>
      <p:sp>
        <p:nvSpPr>
          <p:cNvPr id="23" name="Text 19"/>
          <p:cNvSpPr/>
          <p:nvPr/>
        </p:nvSpPr>
        <p:spPr>
          <a:xfrm>
            <a:off x="6858000" y="480060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Seite X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3DE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20000"/>
          </a:blip>
          <a:stretch>
            <a:fillRect/>
          </a:stretch>
        </p:blipFill>
        <p:spPr>
          <a:xfrm>
            <a:off x="5303520" y="-914400"/>
            <a:ext cx="5029200" cy="5029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31520" y="1280160"/>
            <a:ext cx="5943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3600" b="1" dirty="0">
                <a:solidFill>
                  <a:srgbClr val="253F3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Überschrift hier einfügen</a:t>
            </a:r>
            <a:endParaRPr lang="en-US" sz="3600" dirty="0"/>
          </a:p>
        </p:txBody>
      </p:sp>
      <p:sp>
        <p:nvSpPr>
          <p:cNvPr id="4" name="Text 1"/>
          <p:cNvSpPr/>
          <p:nvPr/>
        </p:nvSpPr>
        <p:spPr>
          <a:xfrm>
            <a:off x="731520" y="2560320"/>
            <a:ext cx="5486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3D3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Ergänzende Unterzeile oder kurze Beschreibung des Themas</a:t>
            </a:r>
            <a:endParaRPr lang="en-US" sz="1400" dirty="0"/>
          </a:p>
        </p:txBody>
      </p:sp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9440" y="4297680"/>
            <a:ext cx="1645920" cy="4114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homéa Slide Templates</dc:title>
  <dc:subject>PptxGenJS Presentation</dc:subject>
  <dc:creator>homéa</dc:creator>
  <cp:lastModifiedBy>homéa</cp:lastModifiedBy>
  <cp:revision>1</cp:revision>
  <dcterms:created xsi:type="dcterms:W3CDTF">2026-04-13T09:56:55Z</dcterms:created>
  <dcterms:modified xsi:type="dcterms:W3CDTF">2026-04-13T09:56:55Z</dcterms:modified>
</cp:coreProperties>
</file>